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61" r:id="rId2"/>
    <p:sldId id="294" r:id="rId3"/>
    <p:sldId id="260" r:id="rId4"/>
    <p:sldId id="287" r:id="rId5"/>
    <p:sldId id="340" r:id="rId6"/>
    <p:sldId id="347" r:id="rId7"/>
    <p:sldId id="352" r:id="rId8"/>
    <p:sldId id="374" r:id="rId9"/>
    <p:sldId id="375" r:id="rId10"/>
    <p:sldId id="376" r:id="rId11"/>
    <p:sldId id="377" r:id="rId12"/>
    <p:sldId id="378" r:id="rId13"/>
    <p:sldId id="380" r:id="rId14"/>
    <p:sldId id="381" r:id="rId15"/>
    <p:sldId id="382" r:id="rId16"/>
    <p:sldId id="385" r:id="rId17"/>
    <p:sldId id="386" r:id="rId18"/>
    <p:sldId id="387" r:id="rId19"/>
    <p:sldId id="383" r:id="rId20"/>
    <p:sldId id="384" r:id="rId21"/>
    <p:sldId id="379" r:id="rId22"/>
    <p:sldId id="388" r:id="rId23"/>
    <p:sldId id="389" r:id="rId24"/>
    <p:sldId id="390" r:id="rId25"/>
    <p:sldId id="391" r:id="rId26"/>
    <p:sldId id="392" r:id="rId27"/>
    <p:sldId id="393" r:id="rId28"/>
    <p:sldId id="395" r:id="rId29"/>
    <p:sldId id="396" r:id="rId30"/>
    <p:sldId id="397" r:id="rId31"/>
    <p:sldId id="398" r:id="rId32"/>
    <p:sldId id="394" r:id="rId33"/>
    <p:sldId id="399" r:id="rId34"/>
    <p:sldId id="400" r:id="rId35"/>
    <p:sldId id="401" r:id="rId36"/>
    <p:sldId id="402" r:id="rId37"/>
    <p:sldId id="403" r:id="rId38"/>
    <p:sldId id="405" r:id="rId39"/>
    <p:sldId id="406" r:id="rId40"/>
    <p:sldId id="407" r:id="rId41"/>
    <p:sldId id="408" r:id="rId42"/>
    <p:sldId id="409" r:id="rId43"/>
    <p:sldId id="404" r:id="rId44"/>
    <p:sldId id="373" r:id="rId45"/>
    <p:sldId id="353" r:id="rId46"/>
    <p:sldId id="363" r:id="rId47"/>
    <p:sldId id="364" r:id="rId48"/>
    <p:sldId id="365" r:id="rId49"/>
    <p:sldId id="354" r:id="rId50"/>
    <p:sldId id="366" r:id="rId51"/>
    <p:sldId id="367" r:id="rId52"/>
    <p:sldId id="368" r:id="rId53"/>
    <p:sldId id="369" r:id="rId54"/>
    <p:sldId id="370" r:id="rId55"/>
    <p:sldId id="295" r:id="rId56"/>
    <p:sldId id="371" r:id="rId57"/>
    <p:sldId id="37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F55"/>
    <a:srgbClr val="F8D734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0146" autoAdjust="0"/>
  </p:normalViewPr>
  <p:slideViewPr>
    <p:cSldViewPr snapToGrid="0">
      <p:cViewPr>
        <p:scale>
          <a:sx n="71" d="100"/>
          <a:sy n="71" d="100"/>
        </p:scale>
        <p:origin x="516" y="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2FD4C-C2A6-4899-9F63-31952C6FE4FD}" type="datetimeFigureOut">
              <a:rPr lang="zh-TW" altLang="en-US" smtClean="0"/>
              <a:t>2023/9/20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725A5-DEE6-40BB-8D36-5B9AC2BBBB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81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我們希望做一個 </a:t>
            </a:r>
            <a:r>
              <a:rPr lang="en-US" altLang="zh-TW" dirty="0"/>
              <a:t>UI</a:t>
            </a:r>
            <a:r>
              <a:rPr lang="zh-TW" altLang="en-US" dirty="0"/>
              <a:t>，可以讓大家在一個介面上選擇自己想聽的廣播電台 </a:t>
            </a:r>
            <a:r>
              <a:rPr lang="en-US" altLang="zh-TW" dirty="0"/>
              <a:t>(</a:t>
            </a:r>
            <a:r>
              <a:rPr lang="zh-TW" altLang="en-US" dirty="0"/>
              <a:t>比如說</a:t>
            </a:r>
            <a:r>
              <a:rPr lang="en-US" altLang="zh-TW" dirty="0"/>
              <a:t>:</a:t>
            </a:r>
            <a:r>
              <a:rPr lang="zh-TW" altLang="en-US" dirty="0"/>
              <a:t>音樂，新聞，銷售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871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454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585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173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835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600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470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016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806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565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066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在第一個部分，我們又細項分成三個主要內容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622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994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809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593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492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885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7527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8555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198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12558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4550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8716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050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43059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3887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61658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80379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7022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2752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78835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4058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3788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29576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44684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7213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7247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3061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在第一個部分，我們又細項分成三個主要內容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7850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59324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8853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9982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0440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136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7058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137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3565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05750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456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2946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5039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44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080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89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515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078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90D2DB-CAA1-71B1-FDB1-D2D49DE246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22900" y="1047750"/>
            <a:ext cx="6032500" cy="4762500"/>
          </a:xfrm>
          <a:custGeom>
            <a:avLst/>
            <a:gdLst>
              <a:gd name="connsiteX0" fmla="*/ 0 w 6032500"/>
              <a:gd name="connsiteY0" fmla="*/ 0 h 4762500"/>
              <a:gd name="connsiteX1" fmla="*/ 6032500 w 6032500"/>
              <a:gd name="connsiteY1" fmla="*/ 0 h 4762500"/>
              <a:gd name="connsiteX2" fmla="*/ 6032500 w 6032500"/>
              <a:gd name="connsiteY2" fmla="*/ 4762500 h 4762500"/>
              <a:gd name="connsiteX3" fmla="*/ 0 w 6032500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2500" h="4762500">
                <a:moveTo>
                  <a:pt x="0" y="0"/>
                </a:moveTo>
                <a:lnTo>
                  <a:pt x="6032500" y="0"/>
                </a:lnTo>
                <a:lnTo>
                  <a:pt x="6032500" y="4762500"/>
                </a:lnTo>
                <a:lnTo>
                  <a:pt x="0" y="4762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8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4D0DB14-4097-BFE4-085D-981C13CCE7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5461" y="35367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9E309B-A815-82FD-37D6-D8CB2816F1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2207" y="734315"/>
            <a:ext cx="2425700" cy="5389370"/>
          </a:xfrm>
          <a:custGeom>
            <a:avLst/>
            <a:gdLst>
              <a:gd name="connsiteX0" fmla="*/ 0 w 2425700"/>
              <a:gd name="connsiteY0" fmla="*/ 0 h 5389370"/>
              <a:gd name="connsiteX1" fmla="*/ 2425700 w 2425700"/>
              <a:gd name="connsiteY1" fmla="*/ 0 h 5389370"/>
              <a:gd name="connsiteX2" fmla="*/ 2425700 w 2425700"/>
              <a:gd name="connsiteY2" fmla="*/ 5389370 h 5389370"/>
              <a:gd name="connsiteX3" fmla="*/ 0 w 2425700"/>
              <a:gd name="connsiteY3" fmla="*/ 5389370 h 538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89370">
                <a:moveTo>
                  <a:pt x="0" y="0"/>
                </a:moveTo>
                <a:lnTo>
                  <a:pt x="2425700" y="0"/>
                </a:lnTo>
                <a:lnTo>
                  <a:pt x="2425700" y="5389370"/>
                </a:lnTo>
                <a:lnTo>
                  <a:pt x="0" y="53893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CFBC389-BE35-D9B3-AA75-23C1CC3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5461" y="12394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3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4E6C12-4EF6-F413-27A1-675E6DF03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6057" y="3140230"/>
            <a:ext cx="2402933" cy="2703182"/>
          </a:xfrm>
          <a:custGeom>
            <a:avLst/>
            <a:gdLst>
              <a:gd name="connsiteX0" fmla="*/ 0 w 2402933"/>
              <a:gd name="connsiteY0" fmla="*/ 0 h 2703182"/>
              <a:gd name="connsiteX1" fmla="*/ 2402933 w 2402933"/>
              <a:gd name="connsiteY1" fmla="*/ 0 h 2703182"/>
              <a:gd name="connsiteX2" fmla="*/ 2402933 w 2402933"/>
              <a:gd name="connsiteY2" fmla="*/ 2703182 h 2703182"/>
              <a:gd name="connsiteX3" fmla="*/ 0 w 2402933"/>
              <a:gd name="connsiteY3" fmla="*/ 2703182 h 270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2933" h="2703182">
                <a:moveTo>
                  <a:pt x="0" y="0"/>
                </a:moveTo>
                <a:lnTo>
                  <a:pt x="2402933" y="0"/>
                </a:lnTo>
                <a:lnTo>
                  <a:pt x="2402933" y="2703182"/>
                </a:lnTo>
                <a:lnTo>
                  <a:pt x="0" y="27031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0148E1D-E193-9376-7E16-19CEB50EB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85944" y="1997404"/>
            <a:ext cx="3256656" cy="3846009"/>
          </a:xfrm>
          <a:custGeom>
            <a:avLst/>
            <a:gdLst>
              <a:gd name="connsiteX0" fmla="*/ 0 w 3256656"/>
              <a:gd name="connsiteY0" fmla="*/ 0 h 3620935"/>
              <a:gd name="connsiteX1" fmla="*/ 3256656 w 3256656"/>
              <a:gd name="connsiteY1" fmla="*/ 0 h 3620935"/>
              <a:gd name="connsiteX2" fmla="*/ 3256656 w 3256656"/>
              <a:gd name="connsiteY2" fmla="*/ 3620935 h 3620935"/>
              <a:gd name="connsiteX3" fmla="*/ 0 w 3256656"/>
              <a:gd name="connsiteY3" fmla="*/ 3620935 h 362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656" h="3620935">
                <a:moveTo>
                  <a:pt x="0" y="0"/>
                </a:moveTo>
                <a:lnTo>
                  <a:pt x="3256656" y="0"/>
                </a:lnTo>
                <a:lnTo>
                  <a:pt x="3256656" y="3620935"/>
                </a:lnTo>
                <a:lnTo>
                  <a:pt x="0" y="362093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25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79B169-278B-D241-0AB1-A4CE5154B6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4723" y="2177150"/>
            <a:ext cx="3659534" cy="3613650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F0ADF79-2EF8-4E94-4B75-1F35B08E25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4047" y="729158"/>
            <a:ext cx="2873231" cy="2942728"/>
          </a:xfrm>
          <a:custGeom>
            <a:avLst/>
            <a:gdLst>
              <a:gd name="connsiteX0" fmla="*/ 0 w 2873231"/>
              <a:gd name="connsiteY0" fmla="*/ 0 h 2942728"/>
              <a:gd name="connsiteX1" fmla="*/ 2873231 w 2873231"/>
              <a:gd name="connsiteY1" fmla="*/ 0 h 2942728"/>
              <a:gd name="connsiteX2" fmla="*/ 2873231 w 2873231"/>
              <a:gd name="connsiteY2" fmla="*/ 2942728 h 2942728"/>
              <a:gd name="connsiteX3" fmla="*/ 0 w 2873231"/>
              <a:gd name="connsiteY3" fmla="*/ 2942728 h 294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231" h="2942728">
                <a:moveTo>
                  <a:pt x="0" y="0"/>
                </a:moveTo>
                <a:lnTo>
                  <a:pt x="2873231" y="0"/>
                </a:lnTo>
                <a:lnTo>
                  <a:pt x="2873231" y="2942728"/>
                </a:lnTo>
                <a:lnTo>
                  <a:pt x="0" y="29427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44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331B7C-D6B0-C1D2-C079-806C7DFD4F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7532" y="2325106"/>
            <a:ext cx="4919045" cy="3800152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61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0731C7-35B1-CFE7-471D-57FAAB9597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97EA0A2-570F-2CB5-AE45-97C28A31C7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36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EA702D6-78DF-C602-6E48-E071F2126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75634" y="2023850"/>
            <a:ext cx="4111630" cy="2370976"/>
          </a:xfrm>
          <a:custGeom>
            <a:avLst/>
            <a:gdLst>
              <a:gd name="connsiteX0" fmla="*/ 0 w 3705225"/>
              <a:gd name="connsiteY0" fmla="*/ 0 h 2135188"/>
              <a:gd name="connsiteX1" fmla="*/ 3705225 w 3705225"/>
              <a:gd name="connsiteY1" fmla="*/ 0 h 2135188"/>
              <a:gd name="connsiteX2" fmla="*/ 3705225 w 3705225"/>
              <a:gd name="connsiteY2" fmla="*/ 2135188 h 2135188"/>
              <a:gd name="connsiteX3" fmla="*/ 0 w 3705225"/>
              <a:gd name="connsiteY3" fmla="*/ 2135188 h 213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225" h="2135188">
                <a:moveTo>
                  <a:pt x="0" y="0"/>
                </a:moveTo>
                <a:lnTo>
                  <a:pt x="3705225" y="0"/>
                </a:lnTo>
                <a:lnTo>
                  <a:pt x="3705225" y="2135188"/>
                </a:lnTo>
                <a:lnTo>
                  <a:pt x="0" y="213518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66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03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6BB6C0E-8535-9280-0972-15FCD09B94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4080" y="1719262"/>
            <a:ext cx="3327399" cy="4008438"/>
          </a:xfrm>
          <a:custGeom>
            <a:avLst/>
            <a:gdLst>
              <a:gd name="connsiteX0" fmla="*/ 0 w 3327399"/>
              <a:gd name="connsiteY0" fmla="*/ 0 h 4008438"/>
              <a:gd name="connsiteX1" fmla="*/ 3327399 w 3327399"/>
              <a:gd name="connsiteY1" fmla="*/ 0 h 4008438"/>
              <a:gd name="connsiteX2" fmla="*/ 3327399 w 3327399"/>
              <a:gd name="connsiteY2" fmla="*/ 4008438 h 4008438"/>
              <a:gd name="connsiteX3" fmla="*/ 0 w 3327399"/>
              <a:gd name="connsiteY3" fmla="*/ 4008438 h 400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399" h="4008438">
                <a:moveTo>
                  <a:pt x="0" y="0"/>
                </a:moveTo>
                <a:lnTo>
                  <a:pt x="3327399" y="0"/>
                </a:lnTo>
                <a:lnTo>
                  <a:pt x="3327399" y="4008438"/>
                </a:lnTo>
                <a:lnTo>
                  <a:pt x="0" y="40084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1FCC13-3E6C-ABF0-0739-D894F0409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355" y="2006600"/>
            <a:ext cx="3378196" cy="3937000"/>
          </a:xfrm>
          <a:custGeom>
            <a:avLst/>
            <a:gdLst>
              <a:gd name="connsiteX0" fmla="*/ 0 w 3378196"/>
              <a:gd name="connsiteY0" fmla="*/ 0 h 3937000"/>
              <a:gd name="connsiteX1" fmla="*/ 3378196 w 3378196"/>
              <a:gd name="connsiteY1" fmla="*/ 0 h 3937000"/>
              <a:gd name="connsiteX2" fmla="*/ 3378196 w 3378196"/>
              <a:gd name="connsiteY2" fmla="*/ 3937000 h 3937000"/>
              <a:gd name="connsiteX3" fmla="*/ 0 w 3378196"/>
              <a:gd name="connsiteY3" fmla="*/ 393700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196" h="3937000">
                <a:moveTo>
                  <a:pt x="0" y="0"/>
                </a:moveTo>
                <a:lnTo>
                  <a:pt x="3378196" y="0"/>
                </a:lnTo>
                <a:lnTo>
                  <a:pt x="3378196" y="3937000"/>
                </a:lnTo>
                <a:lnTo>
                  <a:pt x="0" y="3937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4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BE8A76F-A8CE-ADC2-66B7-E985689C19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85902" y="377657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1F778E-24F0-28E1-4EF7-75090E9DB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5902" y="95676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0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825FF4-F38E-12BE-16A6-0F39D476C7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1201" y="1324608"/>
            <a:ext cx="4559297" cy="4915660"/>
          </a:xfrm>
          <a:custGeom>
            <a:avLst/>
            <a:gdLst>
              <a:gd name="connsiteX0" fmla="*/ 0 w 5010945"/>
              <a:gd name="connsiteY0" fmla="*/ 0 h 4915660"/>
              <a:gd name="connsiteX1" fmla="*/ 5010945 w 5010945"/>
              <a:gd name="connsiteY1" fmla="*/ 0 h 4915660"/>
              <a:gd name="connsiteX2" fmla="*/ 5010945 w 5010945"/>
              <a:gd name="connsiteY2" fmla="*/ 4915660 h 4915660"/>
              <a:gd name="connsiteX3" fmla="*/ 0 w 5010945"/>
              <a:gd name="connsiteY3" fmla="*/ 4915660 h 49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945" h="4915660">
                <a:moveTo>
                  <a:pt x="0" y="0"/>
                </a:moveTo>
                <a:lnTo>
                  <a:pt x="5010945" y="0"/>
                </a:lnTo>
                <a:lnTo>
                  <a:pt x="5010945" y="4915660"/>
                </a:lnTo>
                <a:lnTo>
                  <a:pt x="0" y="49156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8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5AA674-2E29-05C1-9D6B-2E636F6D95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2018" y="3327401"/>
            <a:ext cx="2132411" cy="2864785"/>
          </a:xfrm>
          <a:custGeom>
            <a:avLst/>
            <a:gdLst>
              <a:gd name="connsiteX0" fmla="*/ 0 w 2132411"/>
              <a:gd name="connsiteY0" fmla="*/ 0 h 2864785"/>
              <a:gd name="connsiteX1" fmla="*/ 2132411 w 2132411"/>
              <a:gd name="connsiteY1" fmla="*/ 0 h 2864785"/>
              <a:gd name="connsiteX2" fmla="*/ 2132411 w 2132411"/>
              <a:gd name="connsiteY2" fmla="*/ 2864785 h 2864785"/>
              <a:gd name="connsiteX3" fmla="*/ 0 w 2132411"/>
              <a:gd name="connsiteY3" fmla="*/ 2864785 h 28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411" h="2864785">
                <a:moveTo>
                  <a:pt x="0" y="0"/>
                </a:moveTo>
                <a:lnTo>
                  <a:pt x="2132411" y="0"/>
                </a:lnTo>
                <a:lnTo>
                  <a:pt x="2132411" y="2864785"/>
                </a:lnTo>
                <a:lnTo>
                  <a:pt x="0" y="28647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D2C261-BE81-EA10-3D5D-7C2CC669E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4976" y="1727201"/>
            <a:ext cx="3327400" cy="4464986"/>
          </a:xfrm>
          <a:custGeom>
            <a:avLst/>
            <a:gdLst>
              <a:gd name="connsiteX0" fmla="*/ 0 w 3327400"/>
              <a:gd name="connsiteY0" fmla="*/ 0 h 4464986"/>
              <a:gd name="connsiteX1" fmla="*/ 3327400 w 3327400"/>
              <a:gd name="connsiteY1" fmla="*/ 0 h 4464986"/>
              <a:gd name="connsiteX2" fmla="*/ 3327400 w 3327400"/>
              <a:gd name="connsiteY2" fmla="*/ 4464986 h 4464986"/>
              <a:gd name="connsiteX3" fmla="*/ 0 w 3327400"/>
              <a:gd name="connsiteY3" fmla="*/ 4464986 h 446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4464986">
                <a:moveTo>
                  <a:pt x="0" y="0"/>
                </a:moveTo>
                <a:lnTo>
                  <a:pt x="3327400" y="0"/>
                </a:lnTo>
                <a:lnTo>
                  <a:pt x="3327400" y="4464986"/>
                </a:lnTo>
                <a:lnTo>
                  <a:pt x="0" y="44649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6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8B372FA-7F64-3DDE-E305-3172DD6C2A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1749" y="2043112"/>
            <a:ext cx="4467225" cy="2771775"/>
          </a:xfrm>
          <a:custGeom>
            <a:avLst/>
            <a:gdLst>
              <a:gd name="connsiteX0" fmla="*/ 0 w 4467225"/>
              <a:gd name="connsiteY0" fmla="*/ 0 h 2771775"/>
              <a:gd name="connsiteX1" fmla="*/ 4467225 w 4467225"/>
              <a:gd name="connsiteY1" fmla="*/ 0 h 2771775"/>
              <a:gd name="connsiteX2" fmla="*/ 4467225 w 4467225"/>
              <a:gd name="connsiteY2" fmla="*/ 2771775 h 2771775"/>
              <a:gd name="connsiteX3" fmla="*/ 0 w 4467225"/>
              <a:gd name="connsiteY3" fmla="*/ 2771775 h 27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7225" h="2771775">
                <a:moveTo>
                  <a:pt x="0" y="0"/>
                </a:moveTo>
                <a:lnTo>
                  <a:pt x="4467225" y="0"/>
                </a:lnTo>
                <a:lnTo>
                  <a:pt x="4467225" y="2771775"/>
                </a:lnTo>
                <a:lnTo>
                  <a:pt x="0" y="27717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866FC66-4C53-0E7D-94E3-2BC63414FC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6868" y="2478855"/>
            <a:ext cx="2840888" cy="3609105"/>
          </a:xfrm>
          <a:custGeom>
            <a:avLst/>
            <a:gdLst>
              <a:gd name="connsiteX0" fmla="*/ 0 w 2840888"/>
              <a:gd name="connsiteY0" fmla="*/ 0 h 3609105"/>
              <a:gd name="connsiteX1" fmla="*/ 2840888 w 2840888"/>
              <a:gd name="connsiteY1" fmla="*/ 0 h 3609105"/>
              <a:gd name="connsiteX2" fmla="*/ 2840888 w 2840888"/>
              <a:gd name="connsiteY2" fmla="*/ 3609105 h 3609105"/>
              <a:gd name="connsiteX3" fmla="*/ 0 w 2840888"/>
              <a:gd name="connsiteY3" fmla="*/ 3609105 h 36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0888" h="3609105">
                <a:moveTo>
                  <a:pt x="0" y="0"/>
                </a:moveTo>
                <a:lnTo>
                  <a:pt x="2840888" y="0"/>
                </a:lnTo>
                <a:lnTo>
                  <a:pt x="2840888" y="3609105"/>
                </a:lnTo>
                <a:lnTo>
                  <a:pt x="0" y="36091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1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1393B4F-6268-7585-FC75-B8F0728F5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9324" y="2163383"/>
            <a:ext cx="3051174" cy="3797300"/>
          </a:xfrm>
          <a:custGeom>
            <a:avLst/>
            <a:gdLst>
              <a:gd name="connsiteX0" fmla="*/ 0 w 3051174"/>
              <a:gd name="connsiteY0" fmla="*/ 0 h 3797300"/>
              <a:gd name="connsiteX1" fmla="*/ 3051174 w 3051174"/>
              <a:gd name="connsiteY1" fmla="*/ 0 h 3797300"/>
              <a:gd name="connsiteX2" fmla="*/ 3051174 w 3051174"/>
              <a:gd name="connsiteY2" fmla="*/ 3797300 h 3797300"/>
              <a:gd name="connsiteX3" fmla="*/ 0 w 3051174"/>
              <a:gd name="connsiteY3" fmla="*/ 3797300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1174" h="3797300">
                <a:moveTo>
                  <a:pt x="0" y="0"/>
                </a:moveTo>
                <a:lnTo>
                  <a:pt x="3051174" y="0"/>
                </a:lnTo>
                <a:lnTo>
                  <a:pt x="3051174" y="3797300"/>
                </a:lnTo>
                <a:lnTo>
                  <a:pt x="0" y="3797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3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63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nodered.org/" TargetMode="Externa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fus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758632-70C2-3768-D87A-7CA383DDA7B6}"/>
              </a:ext>
            </a:extLst>
          </p:cNvPr>
          <p:cNvSpPr/>
          <p:nvPr/>
        </p:nvSpPr>
        <p:spPr>
          <a:xfrm>
            <a:off x="-1" y="0"/>
            <a:ext cx="6296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17C88-D727-A1BA-97E1-0FCD3B447567}"/>
              </a:ext>
            </a:extLst>
          </p:cNvPr>
          <p:cNvSpPr txBox="1"/>
          <p:nvPr/>
        </p:nvSpPr>
        <p:spPr>
          <a:xfrm>
            <a:off x="8066241" y="5639666"/>
            <a:ext cx="3778917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電機碩一 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11278008 </a:t>
            </a: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林佳慧</a:t>
            </a:r>
            <a:endParaRPr lang="en-US" altLang="zh-TW" sz="2000" b="1" spc="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:2023/09/20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A3D36-FC10-D50E-0762-1B3176A4435F}"/>
              </a:ext>
            </a:extLst>
          </p:cNvPr>
          <p:cNvSpPr txBox="1"/>
          <p:nvPr/>
        </p:nvSpPr>
        <p:spPr>
          <a:xfrm>
            <a:off x="813875" y="1664577"/>
            <a:ext cx="883631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8000" b="1" dirty="0">
                <a:solidFill>
                  <a:schemeClr val="accent1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 Bold" panose="00000800000000000000" pitchFamily="2" charset="0"/>
              </a:rPr>
              <a:t>物聯網實務 </a:t>
            </a:r>
            <a:r>
              <a:rPr lang="en-US" altLang="zh-TW" sz="8000" b="1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HW2</a:t>
            </a:r>
            <a:endParaRPr lang="en-US" sz="6600" b="1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3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D5E530-44B3-4688-8539-3DE00B7F3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83" y="674366"/>
            <a:ext cx="4705592" cy="24258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3A03E70-F9D1-4D2C-B5DF-D87FC9D99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77" y="387194"/>
            <a:ext cx="4280120" cy="30418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5F779B6-FC12-4C8D-B382-BA03D5808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03" y="3816194"/>
            <a:ext cx="5334274" cy="209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97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D219DB-F5BB-4BFA-9F72-89B161A9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26" y="965000"/>
            <a:ext cx="9988198" cy="20923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C6E839-A7C2-4280-A49F-49BD4DA1A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078" y="2736159"/>
            <a:ext cx="2686188" cy="38736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41D19B7-2A66-4A36-9119-ACCDC840C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524" y="3726809"/>
            <a:ext cx="10662198" cy="18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1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FFEB0B-6DF3-4F32-A9A9-6DA835E8E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43" y="283007"/>
            <a:ext cx="4052030" cy="248258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D1F6C62-CBB3-4BDE-8002-93A3073F4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116" y="305035"/>
            <a:ext cx="5893103" cy="2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11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167022-8271-4130-A587-5293BD15A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574" y="717410"/>
            <a:ext cx="8788852" cy="54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25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6C3988-2D97-45E7-9FD7-D5630BDCF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145" y="1038040"/>
            <a:ext cx="8801552" cy="429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60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8264E40-DA79-45B9-A941-756F5056E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58" y="540256"/>
            <a:ext cx="6153466" cy="32894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3F1032F-7A82-4387-88BB-290747F34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417" y="3889638"/>
            <a:ext cx="5454930" cy="29084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7F61EA3-0927-4680-8695-580081324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055" y="4351216"/>
            <a:ext cx="1505718" cy="4173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FE3F01-8FF5-4A21-8624-136D5C8ED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784" y="725557"/>
            <a:ext cx="5893103" cy="2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11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653F99-D557-4EB1-925E-107D18D94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04" y="476923"/>
            <a:ext cx="10611395" cy="256553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BF0059-8EF3-437D-B6CB-26A54D9FF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069" y="1738988"/>
            <a:ext cx="2254366" cy="464208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1DAD25D-8D9E-4D61-9502-34177D009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692" y="1291291"/>
            <a:ext cx="5994708" cy="504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92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533DF89-1D9E-47C3-9FA3-65CD89B86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10" y="440997"/>
            <a:ext cx="5651790" cy="127641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2721218-C3A4-4A14-BCBA-1CD52A951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78" y="580086"/>
            <a:ext cx="2965602" cy="48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08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370311-82B1-44F7-AA8B-1D6555E8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28" y="848492"/>
            <a:ext cx="2228965" cy="46293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BC0035-BFF3-4764-B7C4-0BCFD1B7C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078" y="750645"/>
            <a:ext cx="6013759" cy="50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4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286E3C-62A3-4CF1-A7F7-3C74DB8E8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00" y="519674"/>
            <a:ext cx="6343976" cy="271794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6E2DE5A-10E4-48E6-BADB-89D8E9CB0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325" y="1578879"/>
            <a:ext cx="5988358" cy="50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56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220717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1-1 </a:t>
            </a:r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5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5400" dirty="0"/>
              <a:t>Create your </a:t>
            </a:r>
            <a:r>
              <a:rPr lang="en-US" altLang="zh-TW" sz="5400" dirty="0" err="1"/>
              <a:t>FlowFuse</a:t>
            </a:r>
            <a:r>
              <a:rPr lang="en-US" altLang="zh-TW" sz="5400" dirty="0"/>
              <a:t> account 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3147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794D0A-95DF-49A8-94EA-8465A871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19" y="550658"/>
            <a:ext cx="7321926" cy="36514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B1F10C3-3E43-49B3-98D9-94FD09A03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602" y="925327"/>
            <a:ext cx="5423179" cy="29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13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49B976-CF93-43E2-9C69-773A28EB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099" y="990413"/>
            <a:ext cx="8020462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38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2CCFED-7767-49F1-8190-1A25692CA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580" y="676133"/>
            <a:ext cx="8534839" cy="55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20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D4DD7A-DFE7-40B0-8F33-756D8B24C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97" y="984124"/>
            <a:ext cx="7899806" cy="48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72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22DB2D-4925-42BA-90E1-357DF8506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01" y="1161933"/>
            <a:ext cx="11633798" cy="45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1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2F7711-9EEA-4A39-8851-58946AA8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7" y="765038"/>
            <a:ext cx="11011466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1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98EFA4-FCDA-4E66-BE94-15347A057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894" y="1831054"/>
            <a:ext cx="8922209" cy="21083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604AAD8-5CF9-4D2C-956E-9D9D9A6CB7B8}"/>
              </a:ext>
            </a:extLst>
          </p:cNvPr>
          <p:cNvSpPr/>
          <p:nvPr/>
        </p:nvSpPr>
        <p:spPr>
          <a:xfrm>
            <a:off x="3106399" y="470789"/>
            <a:ext cx="59792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>
                <a:solidFill>
                  <a:srgbClr val="555555"/>
                </a:solidFill>
                <a:latin typeface="Roboto Slab"/>
              </a:rPr>
              <a:t>1. Add an Inject node</a:t>
            </a:r>
            <a:endParaRPr lang="en-US" altLang="zh-TW" sz="4800" b="0" i="0" dirty="0">
              <a:solidFill>
                <a:srgbClr val="555555"/>
              </a:solidFill>
              <a:effectLst/>
              <a:latin typeface="Roboto Slab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6EEDBCF-6257-4C0D-B07F-C0AB5A7C2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399" y="4310348"/>
            <a:ext cx="5810549" cy="18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82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15C903-B4A4-4355-931B-C154797E3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6" y="796789"/>
            <a:ext cx="4750044" cy="52644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20E72CF-23B8-428C-9FBF-86A143435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60" y="151401"/>
            <a:ext cx="5404128" cy="3238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04CC68-11B9-4C26-8604-EF625BF3F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84064"/>
            <a:ext cx="4781796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02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C653EF-8621-462B-B521-FAA6BB53128E}"/>
              </a:ext>
            </a:extLst>
          </p:cNvPr>
          <p:cNvSpPr/>
          <p:nvPr/>
        </p:nvSpPr>
        <p:spPr>
          <a:xfrm>
            <a:off x="1811109" y="320381"/>
            <a:ext cx="85697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>
                <a:solidFill>
                  <a:srgbClr val="555555"/>
                </a:solidFill>
                <a:latin typeface="Roboto Slab"/>
              </a:rPr>
              <a:t>2. Add an HTTP Request node</a:t>
            </a:r>
            <a:endParaRPr lang="en-US" altLang="zh-TW" sz="4800" b="0" i="0" dirty="0">
              <a:solidFill>
                <a:srgbClr val="555555"/>
              </a:solidFill>
              <a:effectLst/>
              <a:latin typeface="Roboto Slab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6F38C1-1080-49CD-B9B0-9431B8B9D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719" y="1963307"/>
            <a:ext cx="1536779" cy="17717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23B750D-F17A-43A2-B396-F6025A7C7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719" y="3972913"/>
            <a:ext cx="5569236" cy="18606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5FB55EB-A50F-46F3-B807-CFB932EBB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352" y="1151378"/>
            <a:ext cx="4470630" cy="52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79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1DFC88-ED94-4DCA-8BA8-760B8D417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5" y="1212844"/>
            <a:ext cx="6394779" cy="309260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5693D8-80D3-4A56-80B8-E9DF6E31F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957" y="329933"/>
            <a:ext cx="4299171" cy="53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93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5" y="910497"/>
            <a:ext cx="5591505" cy="2738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476" y="3891170"/>
            <a:ext cx="5310518" cy="2678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451945" y="270583"/>
            <a:ext cx="4097917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到</a:t>
            </a:r>
            <a:r>
              <a:rPr lang="en-US" altLang="zh-TW" dirty="0"/>
              <a:t>Node-RED</a:t>
            </a:r>
            <a:r>
              <a:rPr lang="zh-TW" altLang="en-US" dirty="0"/>
              <a:t>網站</a:t>
            </a:r>
            <a:r>
              <a:rPr lang="en-US" altLang="zh-TW" dirty="0">
                <a:hlinkClick r:id="rId5"/>
              </a:rPr>
              <a:t>https://nodered.org/ 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579476" y="3233710"/>
            <a:ext cx="2178610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下滑點選</a:t>
            </a:r>
            <a:r>
              <a:rPr lang="en-US" altLang="zh-TW" dirty="0" err="1"/>
              <a:t>Flowfuse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015289" y="6033060"/>
            <a:ext cx="767744" cy="144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818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19A7BA-1FE3-4C2E-89FE-9AE36FC25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02" y="717128"/>
            <a:ext cx="7531487" cy="206385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9722741-AF68-4C4A-B279-675769EBD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56" y="3585119"/>
            <a:ext cx="7658494" cy="17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26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734454-27DD-4707-94C6-5B7DB21D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45" y="1080740"/>
            <a:ext cx="7671194" cy="344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79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84E3BB-4E00-4E4C-B5AE-A834D7E20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1" y="711729"/>
            <a:ext cx="4330923" cy="52644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D283F17-F723-44D1-BA5E-614058501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963" y="711728"/>
            <a:ext cx="4280120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60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A7F40D-7777-4048-AD3D-CD4DA6396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11" y="408053"/>
            <a:ext cx="5969307" cy="174634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0CB710C-0DF6-4F16-88C8-3163544CB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718" y="2562446"/>
            <a:ext cx="7855354" cy="380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84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D9303D-FE33-4D18-8D2E-AB8C1EA2A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49" y="935013"/>
            <a:ext cx="4318222" cy="52644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062FC92-0487-48BA-997A-0FE348E89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485" y="693064"/>
            <a:ext cx="5982007" cy="17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83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FA22C07-E316-407C-B35D-44BCF6B1D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896" y="609455"/>
            <a:ext cx="7804551" cy="28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4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59F09E-5FFC-4AB5-9750-B0144969A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8" y="1100460"/>
            <a:ext cx="11675666" cy="310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76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658FC5-E454-4716-AE66-140A2B021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" y="704710"/>
            <a:ext cx="12097372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6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3C16410-3CC2-4691-A87F-0E1921026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841" y="1209561"/>
            <a:ext cx="2946551" cy="4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24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51945" y="270583"/>
            <a:ext cx="6532750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 err="1"/>
              <a:t>FlowFuse</a:t>
            </a:r>
            <a:r>
              <a:rPr lang="zh-TW" altLang="en-US" dirty="0"/>
              <a:t>網站</a:t>
            </a:r>
            <a:r>
              <a:rPr lang="en-US" altLang="zh-TW" dirty="0">
                <a:hlinkClick r:id="rId3"/>
              </a:rPr>
              <a:t>https://flowfuse.com/ </a:t>
            </a:r>
            <a:r>
              <a:rPr lang="zh-TW" altLang="en-US" dirty="0"/>
              <a:t>點選</a:t>
            </a:r>
            <a:r>
              <a:rPr lang="en-US" altLang="zh-TW" dirty="0"/>
              <a:t>GET STARTED FOR FREE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B5FD2E-A55E-4B41-9F83-AEF280ECB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45" y="783826"/>
            <a:ext cx="5921680" cy="2800494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285186" y="3299466"/>
            <a:ext cx="1335622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4.</a:t>
            </a:r>
            <a:r>
              <a:rPr lang="zh-TW" altLang="en-US" dirty="0"/>
              <a:t> 註冊帳號</a:t>
            </a:r>
          </a:p>
        </p:txBody>
      </p:sp>
      <p:sp>
        <p:nvSpPr>
          <p:cNvPr id="11" name="矩形 10"/>
          <p:cNvSpPr/>
          <p:nvPr/>
        </p:nvSpPr>
        <p:spPr>
          <a:xfrm>
            <a:off x="1329383" y="2312642"/>
            <a:ext cx="1335622" cy="1271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A966C9-08AA-4509-A525-49A7CC183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783" y="3939381"/>
            <a:ext cx="7414067" cy="267455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962E7EE-E1B1-472D-B440-63E26D44FFBF}"/>
              </a:ext>
            </a:extLst>
          </p:cNvPr>
          <p:cNvSpPr/>
          <p:nvPr/>
        </p:nvSpPr>
        <p:spPr>
          <a:xfrm>
            <a:off x="10228521" y="6220047"/>
            <a:ext cx="350874" cy="17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74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18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34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15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7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220717" y="2967335"/>
            <a:ext cx="12191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1-1 </a:t>
            </a:r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1681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61" y="443644"/>
            <a:ext cx="3579773" cy="25576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006" y="443644"/>
            <a:ext cx="3794234" cy="25593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6112" y="443644"/>
            <a:ext cx="3587298" cy="25576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60" y="3616091"/>
            <a:ext cx="3579773" cy="290505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889" y="3684543"/>
            <a:ext cx="3789791" cy="264786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3436" y="3744684"/>
            <a:ext cx="4176532" cy="2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88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59" y="1955483"/>
            <a:ext cx="5056716" cy="308948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039" y="1955483"/>
            <a:ext cx="5991248" cy="308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2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52" y="859459"/>
            <a:ext cx="11652775" cy="542572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2966" y="2200522"/>
            <a:ext cx="1355834" cy="378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 rot="927915">
            <a:off x="1634872" y="2305625"/>
            <a:ext cx="1197713" cy="546538"/>
          </a:xfrm>
          <a:prstGeom prst="rightArrow">
            <a:avLst>
              <a:gd name="adj1" fmla="val 33986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0835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8" y="739035"/>
            <a:ext cx="11996323" cy="559870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9697" y="4204138"/>
            <a:ext cx="1355834" cy="378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 rot="21143072">
            <a:off x="1381431" y="4018046"/>
            <a:ext cx="1543200" cy="546538"/>
          </a:xfrm>
          <a:prstGeom prst="rightArrow">
            <a:avLst>
              <a:gd name="adj1" fmla="val 33986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804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38" y="516066"/>
            <a:ext cx="6390684" cy="35346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395110" y="1282261"/>
            <a:ext cx="882868" cy="346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>
            <a:off x="1139222" y="1182413"/>
            <a:ext cx="2387970" cy="546538"/>
          </a:xfrm>
          <a:prstGeom prst="rightArrow">
            <a:avLst>
              <a:gd name="adj1" fmla="val 33986"/>
              <a:gd name="adj2" fmla="val 7679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 rot="2155650">
            <a:off x="7067214" y="3710151"/>
            <a:ext cx="451944" cy="48347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641" y="4724051"/>
            <a:ext cx="5378726" cy="1460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858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73268" y="240955"/>
            <a:ext cx="3473643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5.</a:t>
            </a:r>
            <a:r>
              <a:rPr lang="zh-TW" altLang="en-US" dirty="0"/>
              <a:t> </a:t>
            </a:r>
            <a:r>
              <a:rPr lang="en-US" altLang="zh-TW" dirty="0"/>
              <a:t>Please verify your email address 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91059" y="5616525"/>
            <a:ext cx="10262127" cy="443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222122" y="1208689"/>
            <a:ext cx="5131064" cy="2102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圖說文字 11"/>
          <p:cNvSpPr/>
          <p:nvPr/>
        </p:nvSpPr>
        <p:spPr>
          <a:xfrm>
            <a:off x="8292662" y="1629103"/>
            <a:ext cx="3060524" cy="409904"/>
          </a:xfrm>
          <a:prstGeom prst="wedgeRoundRectCallout">
            <a:avLst>
              <a:gd name="adj1" fmla="val -34913"/>
              <a:gd name="adj2" fmla="val -106730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天免費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8BA186-4FF6-443B-894F-901133A39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5" t="-1463"/>
          <a:stretch/>
        </p:blipFill>
        <p:spPr>
          <a:xfrm>
            <a:off x="273268" y="781085"/>
            <a:ext cx="4476308" cy="361031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C52BEBE-7A35-4D8C-9C84-BC4EF21B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370" y="2094068"/>
            <a:ext cx="6540836" cy="218451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5222365-8B24-474E-81BB-784D731E2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88" y="4545146"/>
            <a:ext cx="4877051" cy="107955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88D5674-C3A7-479D-8EEA-F782C5F6A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340" y="4439533"/>
            <a:ext cx="4724643" cy="12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07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16" y="218032"/>
            <a:ext cx="5378726" cy="1460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圓角矩形圖說文字 4"/>
          <p:cNvSpPr/>
          <p:nvPr/>
        </p:nvSpPr>
        <p:spPr>
          <a:xfrm>
            <a:off x="2469930" y="370781"/>
            <a:ext cx="1671145" cy="357351"/>
          </a:xfrm>
          <a:prstGeom prst="wedgeRoundRectCallout">
            <a:avLst>
              <a:gd name="adj1" fmla="val -34107"/>
              <a:gd name="adj2" fmla="val 90625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Double Click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3" y="1959057"/>
            <a:ext cx="5810430" cy="480121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266" y="1959057"/>
            <a:ext cx="5699440" cy="471288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972099" y="3872162"/>
            <a:ext cx="1961620" cy="233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870028" y="4212523"/>
            <a:ext cx="451944" cy="48347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7665782" y="1678607"/>
            <a:ext cx="3716922" cy="5780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msg.payload</a:t>
            </a:r>
            <a:r>
              <a:rPr lang="en-US" altLang="zh-TW" sz="2000" dirty="0"/>
              <a:t>="hello"; 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2648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" y="1114097"/>
            <a:ext cx="12103722" cy="56581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9788871" y="1192024"/>
            <a:ext cx="1341584" cy="437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058760" y="197338"/>
            <a:ext cx="20744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/>
              <a:t>Deploy </a:t>
            </a:r>
            <a:endParaRPr lang="zh-TW" altLang="en-US" sz="4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999" y="1629104"/>
            <a:ext cx="4858000" cy="36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13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4153417" y="217354"/>
            <a:ext cx="38851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/>
              <a:t>debug window</a:t>
            </a:r>
            <a:endParaRPr lang="zh-TW" altLang="en-US" sz="4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85" y="2213212"/>
            <a:ext cx="11535230" cy="3180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圓角矩形圖說文字 5"/>
          <p:cNvSpPr/>
          <p:nvPr/>
        </p:nvSpPr>
        <p:spPr>
          <a:xfrm>
            <a:off x="328385" y="3912476"/>
            <a:ext cx="903889" cy="349469"/>
          </a:xfrm>
          <a:prstGeom prst="wedgeRoundRectCallout">
            <a:avLst>
              <a:gd name="adj1" fmla="val 28157"/>
              <a:gd name="adj2" fmla="val 10827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Click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846676" y="2831638"/>
            <a:ext cx="367862" cy="374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655269" y="3616422"/>
            <a:ext cx="3208346" cy="8294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451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2589399" y="290927"/>
            <a:ext cx="70132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/>
              <a:t>Change language to English</a:t>
            </a:r>
            <a:endParaRPr lang="zh-TW" altLang="en-US" sz="4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9" y="1257290"/>
            <a:ext cx="2908449" cy="461668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5389" y="4995209"/>
            <a:ext cx="2908449" cy="281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838" y="1121924"/>
            <a:ext cx="2248016" cy="489610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854" y="1257290"/>
            <a:ext cx="6496384" cy="290209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854" y="4205821"/>
            <a:ext cx="6509085" cy="186064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187551" y="4960613"/>
            <a:ext cx="2154303" cy="316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435692" y="2678452"/>
            <a:ext cx="3242188" cy="406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0300771" y="5416679"/>
            <a:ext cx="925418" cy="457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700709" y="4417140"/>
            <a:ext cx="564140" cy="5780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1</a:t>
            </a:r>
            <a:endParaRPr lang="zh-TW" altLang="en-US" sz="2000" dirty="0"/>
          </a:p>
        </p:txBody>
      </p:sp>
      <p:sp>
        <p:nvSpPr>
          <p:cNvPr id="14" name="圓角矩形 13"/>
          <p:cNvSpPr/>
          <p:nvPr/>
        </p:nvSpPr>
        <p:spPr>
          <a:xfrm>
            <a:off x="4295662" y="4382544"/>
            <a:ext cx="564140" cy="5780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2</a:t>
            </a:r>
            <a:endParaRPr lang="zh-TW" altLang="en-US" sz="2000" dirty="0"/>
          </a:p>
        </p:txBody>
      </p:sp>
      <p:sp>
        <p:nvSpPr>
          <p:cNvPr id="15" name="圓角矩形 14"/>
          <p:cNvSpPr/>
          <p:nvPr/>
        </p:nvSpPr>
        <p:spPr>
          <a:xfrm>
            <a:off x="8950507" y="2077167"/>
            <a:ext cx="564140" cy="5780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3</a:t>
            </a:r>
            <a:endParaRPr lang="zh-TW" altLang="en-US" sz="2000" dirty="0"/>
          </a:p>
        </p:txBody>
      </p:sp>
      <p:sp>
        <p:nvSpPr>
          <p:cNvPr id="16" name="圓角矩形 15"/>
          <p:cNvSpPr/>
          <p:nvPr/>
        </p:nvSpPr>
        <p:spPr>
          <a:xfrm>
            <a:off x="10300771" y="4829811"/>
            <a:ext cx="564140" cy="5780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4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397385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6658" t="26292" r="37034" b="55540"/>
          <a:stretch/>
        </p:blipFill>
        <p:spPr>
          <a:xfrm>
            <a:off x="599089" y="808084"/>
            <a:ext cx="9020661" cy="165012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948" y="3620224"/>
            <a:ext cx="6083613" cy="2654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向右箭號 5"/>
          <p:cNvSpPr/>
          <p:nvPr/>
        </p:nvSpPr>
        <p:spPr>
          <a:xfrm rot="2317281">
            <a:off x="4725711" y="2571193"/>
            <a:ext cx="2628122" cy="48347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65" y="3601120"/>
            <a:ext cx="5404128" cy="2857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5804" y="1933529"/>
            <a:ext cx="4005579" cy="16000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向右箭號 6"/>
          <p:cNvSpPr/>
          <p:nvPr/>
        </p:nvSpPr>
        <p:spPr>
          <a:xfrm rot="6838071">
            <a:off x="992480" y="2570616"/>
            <a:ext cx="1789865" cy="48347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2836747">
            <a:off x="8572503" y="1691791"/>
            <a:ext cx="465809" cy="483476"/>
          </a:xfrm>
          <a:prstGeom prst="rightArrow">
            <a:avLst>
              <a:gd name="adj1" fmla="val 45827"/>
              <a:gd name="adj2" fmla="val 48342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096000" y="5675586"/>
            <a:ext cx="2373801" cy="213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66317" y="5280289"/>
            <a:ext cx="5089191" cy="500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8469801" y="2911366"/>
            <a:ext cx="1262778" cy="354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21332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84083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1-2</a:t>
            </a:r>
          </a:p>
          <a:p>
            <a:pPr algn="ctr"/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Build the flow and run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36859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62" y="1963943"/>
            <a:ext cx="11324276" cy="32807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3721792" y="382542"/>
            <a:ext cx="47484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/>
              <a:t>Add a debug node</a:t>
            </a:r>
            <a:endParaRPr lang="zh-TW" altLang="en-US" sz="4800" dirty="0"/>
          </a:p>
        </p:txBody>
      </p:sp>
      <p:sp>
        <p:nvSpPr>
          <p:cNvPr id="6" name="矩形 5"/>
          <p:cNvSpPr/>
          <p:nvPr/>
        </p:nvSpPr>
        <p:spPr>
          <a:xfrm>
            <a:off x="9991223" y="2026813"/>
            <a:ext cx="1766915" cy="548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9352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84" y="2224661"/>
            <a:ext cx="11490231" cy="24086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圓角矩形圖說文字 4"/>
          <p:cNvSpPr/>
          <p:nvPr/>
        </p:nvSpPr>
        <p:spPr>
          <a:xfrm>
            <a:off x="265323" y="3254264"/>
            <a:ext cx="903889" cy="349469"/>
          </a:xfrm>
          <a:prstGeom prst="wedgeRoundRectCallout">
            <a:avLst>
              <a:gd name="adj1" fmla="val 28157"/>
              <a:gd name="adj2" fmla="val 10827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Click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747" y="2224661"/>
            <a:ext cx="2352016" cy="7987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054" y="2862310"/>
            <a:ext cx="2523200" cy="7839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0290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73268" y="240955"/>
            <a:ext cx="915635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</a:t>
            </a:r>
            <a:r>
              <a:rPr lang="en-US" altLang="zh-TW" dirty="0"/>
              <a:t>Login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776675" y="196470"/>
            <a:ext cx="1536767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altLang="zh-TW" dirty="0"/>
              <a:t>Open Editor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993821" y="4508938"/>
            <a:ext cx="683172" cy="294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83C13FF-08F0-4DF7-9569-A26D80808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7" y="1025354"/>
            <a:ext cx="7261668" cy="336562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4EF2971-D79C-4494-BA09-2AB24410D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054" y="4656083"/>
            <a:ext cx="4324804" cy="18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46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5DEEDE-41BF-4EA8-887C-DC9BF3321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1" y="487209"/>
            <a:ext cx="4083260" cy="3619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8E4D1D9-6AA1-499F-890B-E0E7B70E6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03" y="776176"/>
            <a:ext cx="11340193" cy="557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3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113F087-0842-4F44-9918-3F83F792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46" y="810253"/>
            <a:ext cx="11298865" cy="523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02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108A98-AC4D-4DE6-834E-FE9E3C46B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28" y="610948"/>
            <a:ext cx="3314870" cy="21273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3EF4FBD-BE29-4588-8440-834E75EF0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282" y="210443"/>
            <a:ext cx="3568329" cy="40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83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4F4EB"/>
      </a:accent1>
      <a:accent2>
        <a:srgbClr val="E1DDD3"/>
      </a:accent2>
      <a:accent3>
        <a:srgbClr val="CBC8A8"/>
      </a:accent3>
      <a:accent4>
        <a:srgbClr val="5B4E3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</TotalTime>
  <Words>231</Words>
  <Application>Microsoft Office PowerPoint</Application>
  <PresentationFormat>寬螢幕</PresentationFormat>
  <Paragraphs>89</Paragraphs>
  <Slides>57</Slides>
  <Notes>56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6" baseType="lpstr">
      <vt:lpstr>Poppins Bold</vt:lpstr>
      <vt:lpstr>Roboto Slab</vt:lpstr>
      <vt:lpstr>微軟正黑體</vt:lpstr>
      <vt:lpstr>新細明體</vt:lpstr>
      <vt:lpstr>標楷體</vt:lpstr>
      <vt:lpstr>Arial</vt:lpstr>
      <vt:lpstr>Calibri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</dc:creator>
  <cp:lastModifiedBy>user</cp:lastModifiedBy>
  <cp:revision>209</cp:revision>
  <dcterms:created xsi:type="dcterms:W3CDTF">2022-07-23T09:51:35Z</dcterms:created>
  <dcterms:modified xsi:type="dcterms:W3CDTF">2023-09-20T08:26:04Z</dcterms:modified>
</cp:coreProperties>
</file>